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0.png"/><Relationship Id="rId7" Type="http://schemas.openxmlformats.org/officeDocument/2006/relationships/image" Target="../media/image104.png"/><Relationship Id="rId12" Type="http://schemas.openxmlformats.org/officeDocument/2006/relationships/image" Target="../media/image11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6.png"/><Relationship Id="rId5" Type="http://schemas.openxmlformats.org/officeDocument/2006/relationships/image" Target="../media/image112.png"/><Relationship Id="rId10" Type="http://schemas.openxmlformats.org/officeDocument/2006/relationships/image" Target="../media/image115.png"/><Relationship Id="rId4" Type="http://schemas.openxmlformats.org/officeDocument/2006/relationships/image" Target="../media/image111.png"/><Relationship Id="rId9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1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30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0.png"/><Relationship Id="rId7" Type="http://schemas.openxmlformats.org/officeDocument/2006/relationships/image" Target="../media/image16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6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28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image" Target="../media/image13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5.png"/><Relationship Id="rId7" Type="http://schemas.openxmlformats.org/officeDocument/2006/relationships/image" Target="../media/image9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61436" y="369910"/>
            <a:ext cx="3104478" cy="551883"/>
            <a:chOff x="-861436" y="369910"/>
            <a:chExt cx="3104478" cy="5518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436" y="369910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8005" y="693865"/>
            <a:ext cx="2200086" cy="616024"/>
            <a:chOff x="2508005" y="693865"/>
            <a:chExt cx="2200086" cy="6160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8005" y="693865"/>
              <a:ext cx="2200086" cy="616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0397" y="386006"/>
            <a:ext cx="3104478" cy="551883"/>
            <a:chOff x="12860397" y="386006"/>
            <a:chExt cx="3104478" cy="551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0397" y="386006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5062" y="838902"/>
            <a:ext cx="2200086" cy="616024"/>
            <a:chOff x="15615062" y="838902"/>
            <a:chExt cx="2200086" cy="6160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15062" y="838902"/>
              <a:ext cx="2200086" cy="6160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488" y="1740160"/>
            <a:ext cx="5668306" cy="36495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3122" y="7007087"/>
            <a:ext cx="10340517" cy="774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9526" y="8581932"/>
            <a:ext cx="1546662" cy="850664"/>
            <a:chOff x="8369526" y="8581932"/>
            <a:chExt cx="1546662" cy="8506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9526" y="8581932"/>
              <a:ext cx="1546662" cy="850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7875" y="2979769"/>
            <a:ext cx="1142857" cy="1142857"/>
            <a:chOff x="10907875" y="2979769"/>
            <a:chExt cx="1142857" cy="114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7875" y="297976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28571" y="5001716"/>
            <a:ext cx="2269813" cy="1402486"/>
            <a:chOff x="14628571" y="5001716"/>
            <a:chExt cx="2269813" cy="14024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91159" y="5296976"/>
              <a:ext cx="1107226" cy="1107226"/>
              <a:chOff x="15791159" y="5296976"/>
              <a:chExt cx="1107226" cy="11072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791159" y="5296976"/>
                <a:ext cx="1107226" cy="11072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7060" y="4214246"/>
            <a:ext cx="11985869" cy="101604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16365" y="6138441"/>
            <a:ext cx="7900200" cy="10920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01158"/>
            <a:chOff x="0" y="0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4544" y="3535612"/>
            <a:ext cx="11124670" cy="6258378"/>
            <a:chOff x="3764544" y="3535612"/>
            <a:chExt cx="11124670" cy="6258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4544" y="3535612"/>
              <a:ext cx="11124670" cy="6258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36692" y="5153942"/>
            <a:ext cx="3659077" cy="2660128"/>
            <a:chOff x="4736692" y="5153942"/>
            <a:chExt cx="3659077" cy="26601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6692" y="5153942"/>
              <a:ext cx="3659077" cy="26601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4498" y="5096739"/>
            <a:ext cx="2619530" cy="5417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9590" y="6026153"/>
            <a:ext cx="3078682" cy="13084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5726" y="974220"/>
            <a:ext cx="9945440" cy="2298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12812" y="5162228"/>
            <a:ext cx="2296374" cy="4236272"/>
            <a:chOff x="8612812" y="5162228"/>
            <a:chExt cx="2296374" cy="42362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4587" y="3094054"/>
              <a:ext cx="4592748" cy="847254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2812" y="5162228"/>
              <a:ext cx="2296374" cy="42362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27933" y="2621484"/>
            <a:ext cx="8924050" cy="7771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87117" y="5142857"/>
            <a:ext cx="2357268" cy="4235065"/>
            <a:chOff x="11187117" y="5142857"/>
            <a:chExt cx="2357268" cy="42350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59771" y="3076612"/>
              <a:ext cx="4714536" cy="847013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87117" y="5142857"/>
              <a:ext cx="2357268" cy="4235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01158"/>
            <a:chOff x="0" y="0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88571" y="3535612"/>
            <a:ext cx="11081273" cy="6258378"/>
            <a:chOff x="3788571" y="3535612"/>
            <a:chExt cx="11081273" cy="6258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8571" y="3535612"/>
              <a:ext cx="11081273" cy="6258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9074" y="5142857"/>
            <a:ext cx="3659077" cy="2671213"/>
            <a:chOff x="4749074" y="5142857"/>
            <a:chExt cx="3659077" cy="26712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9074" y="5142857"/>
              <a:ext cx="3659077" cy="2671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1911" y="5143615"/>
            <a:ext cx="3362969" cy="522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4063" y="6015068"/>
            <a:ext cx="3252987" cy="13338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5726" y="974220"/>
            <a:ext cx="9945440" cy="2298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7933" y="2621484"/>
            <a:ext cx="8924050" cy="7771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31878" y="5142857"/>
            <a:ext cx="2296374" cy="4260092"/>
            <a:chOff x="11231878" y="5142857"/>
            <a:chExt cx="2296374" cy="42600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3653" y="3062774"/>
              <a:ext cx="4592748" cy="852018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1878" y="5142857"/>
              <a:ext cx="2296374" cy="42600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0132" y="5142857"/>
            <a:ext cx="2197937" cy="4260092"/>
            <a:chOff x="8760132" y="5142857"/>
            <a:chExt cx="2197937" cy="42600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8984" y="3060632"/>
              <a:ext cx="4395873" cy="852018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0132" y="5142857"/>
              <a:ext cx="2197937" cy="4260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920" y="1771429"/>
            <a:ext cx="15931085" cy="8869558"/>
            <a:chOff x="605920" y="1771429"/>
            <a:chExt cx="15931085" cy="8869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920" y="1771429"/>
              <a:ext cx="15931085" cy="8869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74131" y="590476"/>
            <a:ext cx="10430631" cy="8397941"/>
            <a:chOff x="7274131" y="590476"/>
            <a:chExt cx="10430631" cy="83979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4131" y="590476"/>
              <a:ext cx="10430631" cy="83979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7662" y="2093024"/>
            <a:ext cx="5359001" cy="7431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649" y="6402230"/>
            <a:ext cx="5537081" cy="30482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5607" y="3212245"/>
            <a:ext cx="6069457" cy="28858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22913" y="3120493"/>
            <a:ext cx="5149223" cy="5128951"/>
            <a:chOff x="8022913" y="3120493"/>
            <a:chExt cx="5149223" cy="51289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2913" y="3120493"/>
              <a:ext cx="5149223" cy="51289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84650" y="3120493"/>
            <a:ext cx="2504429" cy="5084572"/>
            <a:chOff x="13884650" y="3120493"/>
            <a:chExt cx="2504429" cy="50845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84650" y="3120493"/>
              <a:ext cx="2504429" cy="50845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6738" y="8350382"/>
            <a:ext cx="4041168" cy="4634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31452" y="8350382"/>
            <a:ext cx="2976320" cy="4634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1967" y="74071"/>
            <a:ext cx="4496086" cy="19780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8101" y="2854167"/>
            <a:ext cx="8895131" cy="27258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8101" y="4771863"/>
            <a:ext cx="10037987" cy="27258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6849" y="2835172"/>
            <a:ext cx="5010956" cy="2629618"/>
            <a:chOff x="11936849" y="2835172"/>
            <a:chExt cx="5010956" cy="26296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6849" y="2835172"/>
              <a:ext cx="5010956" cy="2629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16051" y="2835172"/>
            <a:ext cx="5010956" cy="2629618"/>
            <a:chOff x="6616051" y="2835172"/>
            <a:chExt cx="5010956" cy="2629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6051" y="2835172"/>
              <a:ext cx="5010956" cy="2629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7909" y="2854543"/>
            <a:ext cx="5010956" cy="5540525"/>
            <a:chOff x="1337909" y="2854543"/>
            <a:chExt cx="5010956" cy="55405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909" y="2854543"/>
              <a:ext cx="5010956" cy="55405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5742" y="2840091"/>
            <a:ext cx="2625899" cy="6743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7492" y="2797401"/>
            <a:ext cx="2625899" cy="6743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59244" y="2760855"/>
            <a:ext cx="2625899" cy="6796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2709" y="366661"/>
            <a:ext cx="11247212" cy="28410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0391" y="3875098"/>
            <a:ext cx="4023535" cy="1239957"/>
            <a:chOff x="1760391" y="3875098"/>
            <a:chExt cx="4023535" cy="12399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0391" y="3875098"/>
              <a:ext cx="4023535" cy="12399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1931" y="5242124"/>
            <a:ext cx="3012835" cy="1506417"/>
            <a:chOff x="1631931" y="5242124"/>
            <a:chExt cx="3012835" cy="15064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1931" y="5242124"/>
              <a:ext cx="3012835" cy="1506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79686" y="3898933"/>
            <a:ext cx="2502684" cy="904290"/>
            <a:chOff x="6779686" y="3898933"/>
            <a:chExt cx="2502684" cy="9042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79686" y="3898933"/>
              <a:ext cx="2502684" cy="904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97947" y="3911819"/>
            <a:ext cx="1930476" cy="878517"/>
            <a:chOff x="9397947" y="3911819"/>
            <a:chExt cx="1930476" cy="8785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97947" y="3911819"/>
              <a:ext cx="1930476" cy="8785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16051" y="5765450"/>
            <a:ext cx="5010956" cy="2629618"/>
            <a:chOff x="6616051" y="5765450"/>
            <a:chExt cx="5010956" cy="26296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6051" y="5765450"/>
              <a:ext cx="5010956" cy="262961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57492" y="5722354"/>
            <a:ext cx="2625899" cy="6796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79686" y="6443076"/>
            <a:ext cx="2502684" cy="1666827"/>
            <a:chOff x="6779686" y="6443076"/>
            <a:chExt cx="2502684" cy="16668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79686" y="6443076"/>
              <a:ext cx="2502684" cy="16668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25227" y="6873114"/>
            <a:ext cx="2229060" cy="938150"/>
            <a:chOff x="9225227" y="6873114"/>
            <a:chExt cx="2229060" cy="9381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25227" y="6873114"/>
              <a:ext cx="2229060" cy="9381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31931" y="6835019"/>
            <a:ext cx="2901886" cy="1282664"/>
            <a:chOff x="1631931" y="6835019"/>
            <a:chExt cx="2901886" cy="12826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1931" y="6835019"/>
              <a:ext cx="2901886" cy="12826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16386" y="3607883"/>
            <a:ext cx="1487216" cy="1600663"/>
            <a:chOff x="12216386" y="3607883"/>
            <a:chExt cx="1487216" cy="160066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16386" y="3607883"/>
              <a:ext cx="1487216" cy="16006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79708" y="3736074"/>
            <a:ext cx="2726657" cy="1306186"/>
            <a:chOff x="13979708" y="3736074"/>
            <a:chExt cx="2726657" cy="13061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79708" y="3736074"/>
              <a:ext cx="2726657" cy="13061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36849" y="5765450"/>
            <a:ext cx="5010956" cy="2629618"/>
            <a:chOff x="11936849" y="5765450"/>
            <a:chExt cx="5010956" cy="262961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6849" y="5765450"/>
              <a:ext cx="5010956" cy="262961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59244" y="5691135"/>
            <a:ext cx="3006775" cy="67965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330671" y="6443076"/>
            <a:ext cx="2869056" cy="739679"/>
            <a:chOff x="12330671" y="6443076"/>
            <a:chExt cx="2869056" cy="73967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30671" y="6443076"/>
              <a:ext cx="2869056" cy="7396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321148" y="7342189"/>
            <a:ext cx="1761244" cy="880622"/>
            <a:chOff x="12321148" y="7342189"/>
            <a:chExt cx="1761244" cy="88062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21148" y="7342189"/>
              <a:ext cx="1761244" cy="880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728" y="863922"/>
            <a:ext cx="16156510" cy="9777004"/>
            <a:chOff x="1538728" y="863922"/>
            <a:chExt cx="16156510" cy="97770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863922"/>
              <a:ext cx="16156510" cy="97770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590476"/>
            <a:ext cx="8949025" cy="9092921"/>
            <a:chOff x="590476" y="590476"/>
            <a:chExt cx="8949025" cy="9092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590476"/>
              <a:ext cx="8949025" cy="9092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74328" y="1276042"/>
            <a:ext cx="5607442" cy="30554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0678" y="2093757"/>
            <a:ext cx="8048426" cy="7326108"/>
            <a:chOff x="840678" y="2093757"/>
            <a:chExt cx="8048426" cy="73261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678" y="2093757"/>
              <a:ext cx="8048426" cy="73261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20823" y="3532021"/>
            <a:ext cx="8949025" cy="7399463"/>
            <a:chOff x="9820823" y="3532021"/>
            <a:chExt cx="8949025" cy="73994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0823" y="3532021"/>
              <a:ext cx="8949025" cy="73994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09480" y="5084746"/>
            <a:ext cx="7963159" cy="5091828"/>
            <a:chOff x="10109480" y="5084746"/>
            <a:chExt cx="7963159" cy="50918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9480" y="5084746"/>
              <a:ext cx="7963159" cy="5091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728" y="863922"/>
            <a:ext cx="16156510" cy="9777004"/>
            <a:chOff x="1538728" y="863922"/>
            <a:chExt cx="16156510" cy="97770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863922"/>
              <a:ext cx="16156510" cy="97770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4846" y="1251667"/>
            <a:ext cx="6744966" cy="30554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08328" y="3088140"/>
            <a:ext cx="14632624" cy="7197574"/>
            <a:chOff x="2308328" y="3088140"/>
            <a:chExt cx="14632624" cy="71975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8328" y="3088140"/>
              <a:ext cx="14632624" cy="7197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728" y="863922"/>
            <a:ext cx="16156510" cy="9777004"/>
            <a:chOff x="1538728" y="863922"/>
            <a:chExt cx="16156510" cy="97770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863922"/>
              <a:ext cx="16156510" cy="97770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9851" y="2031743"/>
            <a:ext cx="5805440" cy="24906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36031" y="6149829"/>
            <a:ext cx="11983017" cy="5335769"/>
            <a:chOff x="6036031" y="6149829"/>
            <a:chExt cx="11983017" cy="53357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6031" y="6149829"/>
              <a:ext cx="11983017" cy="5335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7143" y="2397448"/>
            <a:ext cx="3352381" cy="7085714"/>
            <a:chOff x="2457143" y="2397448"/>
            <a:chExt cx="3352381" cy="70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57143" y="2397448"/>
              <a:ext cx="3347458" cy="7084487"/>
              <a:chOff x="2457143" y="2397448"/>
              <a:chExt cx="3347458" cy="70844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57143" y="2397448"/>
                <a:ext cx="3347458" cy="7084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617989" y="2768064"/>
              <a:ext cx="3032045" cy="6391480"/>
              <a:chOff x="2617989" y="2768064"/>
              <a:chExt cx="3032045" cy="639148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7989" y="2768064"/>
                <a:ext cx="3032045" cy="63914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245554" y="7610710"/>
            <a:ext cx="11083942" cy="2636860"/>
            <a:chOff x="6245554" y="7610710"/>
            <a:chExt cx="11083942" cy="26368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5554" y="7610710"/>
              <a:ext cx="11083942" cy="26368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51445" y="8338390"/>
            <a:ext cx="2635839" cy="590749"/>
            <a:chOff x="8251445" y="8338390"/>
            <a:chExt cx="2635839" cy="5907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1445" y="8338390"/>
              <a:ext cx="2635839" cy="5907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99843" y="4201293"/>
            <a:ext cx="9688805" cy="12578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884955" y="6002969"/>
            <a:ext cx="3821905" cy="1587954"/>
            <a:chOff x="4884955" y="6002969"/>
            <a:chExt cx="3821905" cy="15879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300000">
              <a:off x="4884955" y="6002969"/>
              <a:ext cx="3821905" cy="15879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8101" y="2852586"/>
            <a:ext cx="8895131" cy="27275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8101" y="4770282"/>
            <a:ext cx="8895130" cy="27275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9537" y="290472"/>
            <a:ext cx="8621965" cy="28410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897" y="2367070"/>
            <a:ext cx="17337631" cy="7670702"/>
            <a:chOff x="676897" y="2367070"/>
            <a:chExt cx="17337631" cy="76707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897" y="2367070"/>
              <a:ext cx="17337631" cy="76707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7174" y="3966988"/>
            <a:ext cx="5016000" cy="5764731"/>
            <a:chOff x="1237174" y="3966988"/>
            <a:chExt cx="5016000" cy="57647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174" y="3966988"/>
              <a:ext cx="5016000" cy="57647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5574" y="4410386"/>
            <a:ext cx="3427842" cy="6453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483" y="5074287"/>
            <a:ext cx="4410098" cy="7899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381" y="6286500"/>
            <a:ext cx="4813441" cy="23494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34857" y="3966988"/>
            <a:ext cx="5016000" cy="5764731"/>
            <a:chOff x="6634857" y="3966988"/>
            <a:chExt cx="5016000" cy="57647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4857" y="3966988"/>
              <a:ext cx="5016000" cy="57647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13176" y="3966988"/>
            <a:ext cx="5016000" cy="5764731"/>
            <a:chOff x="12013176" y="3966988"/>
            <a:chExt cx="5016000" cy="57647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3176" y="3966988"/>
              <a:ext cx="5016000" cy="57647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0999" y="4410386"/>
            <a:ext cx="3503385" cy="6453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44607" y="5018880"/>
            <a:ext cx="4524536" cy="7899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7000" y="5826067"/>
            <a:ext cx="4847094" cy="102105"/>
            <a:chOff x="12117000" y="5826067"/>
            <a:chExt cx="4847094" cy="1021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2117000" y="5826067"/>
              <a:ext cx="4847094" cy="1021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97028" y="6254754"/>
            <a:ext cx="3694803" cy="23399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90792" y="4410382"/>
            <a:ext cx="3457633" cy="6453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90097" y="5018880"/>
            <a:ext cx="4410098" cy="7899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19310" y="5824206"/>
            <a:ext cx="4847094" cy="102105"/>
            <a:chOff x="6719310" y="5824206"/>
            <a:chExt cx="4847094" cy="1021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719310" y="5824206"/>
              <a:ext cx="4847094" cy="1021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18709" y="6254754"/>
            <a:ext cx="4107060" cy="31176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1627" y="5826067"/>
            <a:ext cx="4847094" cy="102105"/>
            <a:chOff x="1321627" y="5826067"/>
            <a:chExt cx="4847094" cy="1021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321627" y="5826067"/>
              <a:ext cx="4847094" cy="102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4517" y="590476"/>
            <a:ext cx="12355212" cy="7856682"/>
            <a:chOff x="5374517" y="590476"/>
            <a:chExt cx="12355212" cy="7856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4517" y="590476"/>
              <a:ext cx="12355212" cy="7856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488" y="590476"/>
            <a:ext cx="4307685" cy="2840753"/>
            <a:chOff x="527488" y="590476"/>
            <a:chExt cx="4307685" cy="2840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488" y="590476"/>
              <a:ext cx="4307685" cy="2840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179" y="1272579"/>
            <a:ext cx="4519741" cy="21259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70443" y="1704477"/>
            <a:ext cx="1008876" cy="803958"/>
            <a:chOff x="6170443" y="1704477"/>
            <a:chExt cx="1008876" cy="8039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170443" y="1736957"/>
              <a:ext cx="1008876" cy="771477"/>
              <a:chOff x="6170443" y="1736957"/>
              <a:chExt cx="1008876" cy="7714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1736957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3574" y="1619210"/>
              <a:ext cx="1090323" cy="10229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70443" y="3029250"/>
            <a:ext cx="1008876" cy="803958"/>
            <a:chOff x="6170443" y="3029250"/>
            <a:chExt cx="1008876" cy="80395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70443" y="3061730"/>
              <a:ext cx="1008876" cy="771477"/>
              <a:chOff x="6170443" y="3061730"/>
              <a:chExt cx="1008876" cy="7714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3061730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3574" y="2943983"/>
              <a:ext cx="1090323" cy="10229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0443" y="4354023"/>
            <a:ext cx="1008876" cy="803958"/>
            <a:chOff x="6170443" y="4354023"/>
            <a:chExt cx="1008876" cy="80395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70443" y="4386503"/>
              <a:ext cx="1008876" cy="771477"/>
              <a:chOff x="6170443" y="4386503"/>
              <a:chExt cx="1008876" cy="77147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4386503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3574" y="4268756"/>
              <a:ext cx="1090323" cy="1022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70443" y="5678796"/>
            <a:ext cx="1008876" cy="803958"/>
            <a:chOff x="6170443" y="5678796"/>
            <a:chExt cx="1008876" cy="80395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170443" y="5711276"/>
              <a:ext cx="1008876" cy="771477"/>
              <a:chOff x="6170443" y="5711276"/>
              <a:chExt cx="1008876" cy="77147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5711276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3574" y="5593529"/>
              <a:ext cx="1090323" cy="10229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70443" y="7003569"/>
            <a:ext cx="1008876" cy="803958"/>
            <a:chOff x="6170443" y="7003569"/>
            <a:chExt cx="1008876" cy="80395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170443" y="7036049"/>
              <a:ext cx="1008876" cy="771477"/>
              <a:chOff x="6170443" y="7036049"/>
              <a:chExt cx="1008876" cy="77147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7036049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83574" y="6918303"/>
              <a:ext cx="1090323" cy="10229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00913" y="1715866"/>
            <a:ext cx="4058184" cy="61690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8101" y="2852586"/>
            <a:ext cx="8895131" cy="2727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8101" y="4673434"/>
            <a:ext cx="11942587" cy="28244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01158"/>
            <a:chOff x="0" y="0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327" y="2727763"/>
            <a:ext cx="8374363" cy="7182450"/>
            <a:chOff x="681327" y="2727763"/>
            <a:chExt cx="8374363" cy="71824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327" y="2727763"/>
              <a:ext cx="8374363" cy="71824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0136" y="983907"/>
            <a:ext cx="4529934" cy="2242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1919" y="3955985"/>
            <a:ext cx="7625700" cy="5706000"/>
            <a:chOff x="881919" y="3955985"/>
            <a:chExt cx="7625700" cy="5706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919" y="3955985"/>
              <a:ext cx="7625700" cy="5706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30024" y="2727763"/>
            <a:ext cx="8374363" cy="7182450"/>
            <a:chOff x="9230024" y="2727763"/>
            <a:chExt cx="8374363" cy="7182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0024" y="2727763"/>
              <a:ext cx="8374363" cy="71824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01211" y="3955985"/>
            <a:ext cx="7581417" cy="5706000"/>
            <a:chOff x="9501211" y="3955985"/>
            <a:chExt cx="7581417" cy="5706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1211" y="3955985"/>
              <a:ext cx="7581417" cy="5706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6784" y="983907"/>
            <a:ext cx="4942458" cy="22426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01158"/>
            <a:chOff x="0" y="0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327" y="2727763"/>
            <a:ext cx="8374363" cy="7182450"/>
            <a:chOff x="681327" y="2727763"/>
            <a:chExt cx="8374363" cy="71824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327" y="2727763"/>
              <a:ext cx="8374363" cy="7182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30024" y="2727763"/>
            <a:ext cx="8374363" cy="7182450"/>
            <a:chOff x="9230024" y="2727763"/>
            <a:chExt cx="8374363" cy="7182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0024" y="2727763"/>
              <a:ext cx="8374363" cy="71824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84" y="935478"/>
            <a:ext cx="9116715" cy="22910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8193" y="3945852"/>
            <a:ext cx="7604131" cy="5727756"/>
            <a:chOff x="878193" y="3945852"/>
            <a:chExt cx="7604131" cy="57277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193" y="3945852"/>
              <a:ext cx="7604131" cy="57277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43099" y="3980985"/>
            <a:ext cx="7562227" cy="5692623"/>
            <a:chOff x="9443099" y="3980985"/>
            <a:chExt cx="7562227" cy="56926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3099" y="3980985"/>
              <a:ext cx="7562227" cy="5692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1488" y="3341859"/>
            <a:ext cx="7062739" cy="3601997"/>
            <a:chOff x="5611488" y="3341859"/>
            <a:chExt cx="7062739" cy="3601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1488" y="3341859"/>
              <a:ext cx="7062739" cy="36019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422" y="4400906"/>
            <a:ext cx="7087042" cy="168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8101" y="2848253"/>
            <a:ext cx="8895131" cy="2731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8101" y="4779790"/>
            <a:ext cx="8514253" cy="27179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2709" y="366662"/>
            <a:ext cx="12523413" cy="28496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3385" y="2850794"/>
            <a:ext cx="5197351" cy="5536508"/>
            <a:chOff x="6313385" y="2850794"/>
            <a:chExt cx="5197351" cy="55365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3385" y="2850794"/>
              <a:ext cx="5197351" cy="55365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8592" y="2958211"/>
            <a:ext cx="2401442" cy="6756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91564" y="7219489"/>
            <a:ext cx="5040993" cy="102105"/>
            <a:chOff x="6391564" y="7219489"/>
            <a:chExt cx="5040993" cy="1021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391564" y="7219489"/>
              <a:ext cx="5040993" cy="1021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6107" y="2850794"/>
            <a:ext cx="5197351" cy="5536508"/>
            <a:chOff x="806107" y="2850794"/>
            <a:chExt cx="5197351" cy="5536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107" y="2850794"/>
              <a:ext cx="5197351" cy="55365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1314" y="2958211"/>
            <a:ext cx="1925423" cy="6756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4286" y="7219489"/>
            <a:ext cx="5040993" cy="102105"/>
            <a:chOff x="884286" y="7219489"/>
            <a:chExt cx="5040993" cy="1021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84286" y="7219489"/>
              <a:ext cx="5040993" cy="1021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540" y="7400059"/>
            <a:ext cx="1936042" cy="645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59405" y="2812053"/>
            <a:ext cx="5197351" cy="5536508"/>
            <a:chOff x="11859405" y="2812053"/>
            <a:chExt cx="5197351" cy="55365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9405" y="2812053"/>
              <a:ext cx="5197351" cy="553650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94573" y="2919468"/>
            <a:ext cx="2496595" cy="6756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37583" y="7180748"/>
            <a:ext cx="5040993" cy="102105"/>
            <a:chOff x="11937583" y="7180748"/>
            <a:chExt cx="5040993" cy="1021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937583" y="7180748"/>
              <a:ext cx="5040993" cy="1021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47641" y="7400059"/>
            <a:ext cx="1936042" cy="6453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05820" y="7400059"/>
            <a:ext cx="1936042" cy="64535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54916" y="7400059"/>
            <a:ext cx="1983851" cy="6618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51811" y="7419106"/>
            <a:ext cx="1955280" cy="6618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00954" y="7419106"/>
            <a:ext cx="1955280" cy="6618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5682" y="3926698"/>
            <a:ext cx="2333629" cy="3106643"/>
            <a:chOff x="1055682" y="3926698"/>
            <a:chExt cx="2333629" cy="31066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5682" y="3926698"/>
              <a:ext cx="2333629" cy="31066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41698" y="3926698"/>
            <a:ext cx="2312186" cy="3106643"/>
            <a:chOff x="3441698" y="3926698"/>
            <a:chExt cx="2312186" cy="31066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1698" y="3926698"/>
              <a:ext cx="2312186" cy="31066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09488" y="3926698"/>
            <a:ext cx="2402573" cy="3085714"/>
            <a:chOff x="6509488" y="3926698"/>
            <a:chExt cx="2402573" cy="308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09488" y="3926698"/>
              <a:ext cx="2402573" cy="30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70172" y="3926698"/>
            <a:ext cx="2303965" cy="3066488"/>
            <a:chOff x="8970172" y="3926698"/>
            <a:chExt cx="2303965" cy="30664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70172" y="3926698"/>
              <a:ext cx="2303965" cy="30664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55577" y="3907327"/>
            <a:ext cx="2402503" cy="3085714"/>
            <a:chOff x="12055577" y="3907327"/>
            <a:chExt cx="2402503" cy="308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55577" y="3907327"/>
              <a:ext cx="2402503" cy="30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16191" y="3926698"/>
            <a:ext cx="2308701" cy="3073458"/>
            <a:chOff x="14516191" y="3926698"/>
            <a:chExt cx="2308701" cy="307345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16191" y="3926698"/>
              <a:ext cx="2308701" cy="307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8101" y="2848253"/>
            <a:ext cx="8895131" cy="2731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8101" y="4779790"/>
            <a:ext cx="9656872" cy="27179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6873" y="590476"/>
            <a:ext cx="17117889" cy="10204891"/>
            <a:chOff x="586873" y="590476"/>
            <a:chExt cx="17117889" cy="1020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873" y="590476"/>
              <a:ext cx="17117889" cy="102048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75" y="93566"/>
            <a:ext cx="11707042" cy="90701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7325" y="5074287"/>
            <a:ext cx="13431412" cy="8180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15583" y="6309443"/>
            <a:ext cx="4119220" cy="3684771"/>
            <a:chOff x="12715583" y="6309443"/>
            <a:chExt cx="4119220" cy="36847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5583" y="6309443"/>
              <a:ext cx="4119220" cy="36847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55703" y="8994057"/>
            <a:ext cx="3155372" cy="8404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912" y="1529929"/>
            <a:ext cx="16627791" cy="10204891"/>
            <a:chOff x="583912" y="1529929"/>
            <a:chExt cx="16627791" cy="102048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912" y="1529929"/>
              <a:ext cx="16627791" cy="10204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95367" y="590476"/>
            <a:ext cx="6940283" cy="7394080"/>
            <a:chOff x="10795367" y="590476"/>
            <a:chExt cx="6940283" cy="73940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95367" y="590476"/>
              <a:ext cx="6940283" cy="73940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0847" y="3716468"/>
            <a:ext cx="5558596" cy="3673487"/>
            <a:chOff x="11630847" y="3716468"/>
            <a:chExt cx="5558596" cy="36734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0847" y="3716468"/>
              <a:ext cx="5558596" cy="367348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620" y="7199572"/>
            <a:ext cx="3541777" cy="9636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6206" y="2715796"/>
            <a:ext cx="9823025" cy="60614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08849" y="2463488"/>
            <a:ext cx="5300050" cy="85659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04030" y="7202554"/>
            <a:ext cx="967252" cy="4213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95081" y="6889315"/>
            <a:ext cx="538545" cy="6135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47725" y="6253328"/>
            <a:ext cx="768329" cy="956467"/>
            <a:chOff x="12347725" y="6253328"/>
            <a:chExt cx="768329" cy="956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47725" y="6253328"/>
              <a:ext cx="768329" cy="956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56336" y="5931731"/>
            <a:ext cx="768329" cy="1278064"/>
            <a:chOff x="13556336" y="5931731"/>
            <a:chExt cx="768329" cy="12780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56336" y="5931731"/>
              <a:ext cx="768329" cy="12780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64947" y="5931731"/>
            <a:ext cx="768329" cy="1278064"/>
            <a:chOff x="14764947" y="5931731"/>
            <a:chExt cx="768329" cy="12780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4947" y="5931731"/>
              <a:ext cx="768329" cy="12780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973559" y="4653667"/>
            <a:ext cx="768329" cy="2556128"/>
            <a:chOff x="15973559" y="4653667"/>
            <a:chExt cx="768329" cy="25561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73559" y="4653667"/>
              <a:ext cx="768329" cy="255612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89554" y="7202554"/>
            <a:ext cx="1259862" cy="4213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16982" y="7202554"/>
            <a:ext cx="1201348" cy="4213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71317" y="7144032"/>
            <a:ext cx="1214787" cy="6401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908156" y="4503092"/>
            <a:ext cx="877917" cy="57787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95081" y="6253135"/>
            <a:ext cx="538383" cy="62863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37806" y="5599397"/>
            <a:ext cx="395841" cy="6221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37806" y="4998330"/>
            <a:ext cx="395841" cy="62210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20587" y="4353378"/>
            <a:ext cx="497898" cy="62210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20587" y="3725968"/>
            <a:ext cx="497898" cy="62210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765330" y="5813519"/>
            <a:ext cx="720507" cy="5786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493909" y="5813519"/>
            <a:ext cx="804060" cy="57787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295045" y="6128606"/>
            <a:ext cx="791679" cy="57787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202700" y="1445176"/>
            <a:ext cx="6328248" cy="98606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61847" y="-22781"/>
            <a:ext cx="5291610" cy="19780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66344" y="8280118"/>
            <a:ext cx="669035" cy="669035"/>
            <a:chOff x="1466344" y="8280118"/>
            <a:chExt cx="669035" cy="66903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66344" y="8280118"/>
              <a:ext cx="669035" cy="66903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207221" y="8358339"/>
            <a:ext cx="7768138" cy="5534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728" y="1173745"/>
            <a:ext cx="16156510" cy="9467181"/>
            <a:chOff x="1538728" y="1173745"/>
            <a:chExt cx="16156510" cy="9467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1173745"/>
              <a:ext cx="16156510" cy="9467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8031" y="171648"/>
            <a:ext cx="13643411" cy="4971209"/>
            <a:chOff x="358031" y="171648"/>
            <a:chExt cx="13643411" cy="49712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031" y="171648"/>
              <a:ext cx="13643411" cy="49712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5144" y="8024395"/>
            <a:ext cx="4279653" cy="4611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3730" y="4426349"/>
            <a:ext cx="8627377" cy="52479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59150" y="8736748"/>
            <a:ext cx="669035" cy="669035"/>
            <a:chOff x="2159150" y="8736748"/>
            <a:chExt cx="669035" cy="6690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9150" y="8736748"/>
              <a:ext cx="669035" cy="6690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0030" y="8814973"/>
            <a:ext cx="7137205" cy="5534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3859" y="1805973"/>
            <a:ext cx="12898951" cy="1401349"/>
            <a:chOff x="563859" y="1805973"/>
            <a:chExt cx="12898951" cy="14013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859" y="1805973"/>
              <a:ext cx="12898951" cy="14013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964638" y="3421731"/>
            <a:ext cx="12718622" cy="4971209"/>
            <a:chOff x="-1964638" y="3421731"/>
            <a:chExt cx="12718622" cy="49712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964638" y="3421731"/>
              <a:ext cx="12718622" cy="49712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964" y="5035855"/>
            <a:ext cx="9866724" cy="3103707"/>
            <a:chOff x="154964" y="5035855"/>
            <a:chExt cx="9866724" cy="31037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964" y="5035855"/>
              <a:ext cx="9866724" cy="3103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728" y="1173745"/>
            <a:ext cx="16156510" cy="9467181"/>
            <a:chOff x="1538728" y="1173745"/>
            <a:chExt cx="16156510" cy="9467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1173745"/>
              <a:ext cx="16156510" cy="9467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590476"/>
            <a:ext cx="5083809" cy="9092921"/>
            <a:chOff x="590476" y="590476"/>
            <a:chExt cx="5083809" cy="9092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590476"/>
              <a:ext cx="5083809" cy="9092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3687" y="5869239"/>
            <a:ext cx="8912082" cy="9636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2272" y="1974558"/>
            <a:ext cx="7812606" cy="52479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5532" y="2041647"/>
            <a:ext cx="4294276" cy="7375080"/>
            <a:chOff x="785532" y="2041647"/>
            <a:chExt cx="4294276" cy="73750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532" y="2041647"/>
              <a:ext cx="4294276" cy="73750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21781" y="7021038"/>
            <a:ext cx="669035" cy="669035"/>
            <a:chOff x="6421781" y="7021038"/>
            <a:chExt cx="669035" cy="669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1781" y="7021038"/>
              <a:ext cx="669035" cy="6690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62658" y="7099258"/>
            <a:ext cx="5278681" cy="5534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73234" y="6718615"/>
            <a:ext cx="3617581" cy="4485477"/>
            <a:chOff x="3473234" y="6718615"/>
            <a:chExt cx="3617581" cy="44854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73234" y="6718615"/>
              <a:ext cx="3617581" cy="4485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2022-09-19T01:00:01Z</dcterms:created>
  <dcterms:modified xsi:type="dcterms:W3CDTF">2022-09-18T23:39:44Z</dcterms:modified>
</cp:coreProperties>
</file>